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73" r:id="rId7"/>
    <p:sldId id="274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AE299-1479-4727-BBEC-1169CE265508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77DD3-6AD2-4350-B705-3DB87A6C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500174"/>
            <a:ext cx="7572428" cy="4647426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Знакомство с библиотекой</a:t>
            </a:r>
          </a:p>
          <a:p>
            <a:pPr algn="ctr"/>
            <a:endParaRPr lang="ru-RU" sz="4000" b="1" dirty="0" smtClean="0">
              <a:ln w="11430"/>
              <a:solidFill>
                <a:schemeClr val="accent4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«первый раз в библиотеке»</a:t>
            </a:r>
          </a:p>
          <a:p>
            <a:pPr algn="ctr"/>
            <a:endParaRPr lang="ru-RU" sz="4000" b="1" cap="none" spc="0" dirty="0" smtClean="0">
              <a:ln w="11430"/>
              <a:solidFill>
                <a:schemeClr val="accent4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000" b="1" cap="none" spc="0" dirty="0" smtClean="0">
              <a:ln w="11430"/>
              <a:solidFill>
                <a:schemeClr val="accent4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2400" b="1" dirty="0" err="1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младше-средней</a:t>
            </a:r>
            <a:r>
              <a:rPr lang="ru-RU" sz="2400" b="1" dirty="0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группе, </a:t>
            </a:r>
            <a:r>
              <a:rPr lang="ru-RU" sz="2400" b="1" cap="none" spc="0" dirty="0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подготовила  воспитатель  Морозова С.В.</a:t>
            </a:r>
            <a:r>
              <a:rPr lang="en-US" sz="7200" b="1" cap="none" spc="0" dirty="0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7200" b="1" cap="none" spc="0" dirty="0">
              <a:ln w="11430"/>
              <a:solidFill>
                <a:schemeClr val="accent4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57214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D:\Documents and Settings\Admin\Мои документы\Мои рисунки\масленница, библиотека\масленница, библиотека 0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3" y="571480"/>
            <a:ext cx="5000660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Documents and Settings\Admin\Мои документы\Мои рисунки\масленница, библиотека\масленница, библиотека 0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6572296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63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4" name="Рисунок 3" descr="D:\Documents and Settings\Admin\Мои документы\Мои рисунки\масленница, библиотека\масленница, библиотека 0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6"/>
            <a:ext cx="5643602" cy="590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Documents and Settings\Admin\Мои документы\Мои рисунки\масленница, библиотека\масленница, библиотека 0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108"/>
            <a:ext cx="5429288" cy="607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Documents and Settings\Admin\Мои документы\Мои рисунки\масленница, библиотека\масленница, библиотека 0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5" y="495728"/>
            <a:ext cx="5143536" cy="58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Documents and Settings\Admin\Мои документы\Мои рисунки\масленница, библиотека\масленница, библиотека 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571480"/>
            <a:ext cx="585791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Documents and Settings\Admin\Мои документы\Мои рисунки\масленница, библиотека\масленница, библиотека 0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357166"/>
            <a:ext cx="5786478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Documents and Settings\Admin\Мои документы\Мои рисунки\масленница, библиотека\масленница, библиотека 0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04"/>
            <a:ext cx="642942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Documents and Settings\Admin\Мои документы\Мои рисунки\масленница, библиотека\масленница, библиотека 0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35515"/>
            <a:ext cx="5357850" cy="578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</TotalTime>
  <Words>20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Admin</cp:lastModifiedBy>
  <cp:revision>17</cp:revision>
  <dcterms:created xsi:type="dcterms:W3CDTF">2014-02-21T16:47:54Z</dcterms:created>
  <dcterms:modified xsi:type="dcterms:W3CDTF">2017-03-04T17:02:40Z</dcterms:modified>
</cp:coreProperties>
</file>